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Bebas Neue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 Bold" panose="020B0604020202020204" charset="0"/>
      <p:regular r:id="rId33"/>
    </p:embeddedFont>
    <p:embeddedFont>
      <p:font typeface="Montserrat" panose="00000500000000000000" pitchFamily="2" charset="0"/>
      <p:regular r:id="rId34"/>
    </p:embeddedFont>
    <p:embeddedFont>
      <p:font typeface="Montserrat Classic" panose="020B0604020202020204" charset="0"/>
      <p:regular r:id="rId35"/>
    </p:embeddedFont>
    <p:embeddedFont>
      <p:font typeface="Montserrat Classic Bold" panose="020B0604020202020204" charset="0"/>
      <p:regular r:id="rId36"/>
    </p:embeddedFont>
    <p:embeddedFont>
      <p:font typeface="Montserrat Italics" panose="020B0604020202020204" charset="0"/>
      <p:regular r:id="rId37"/>
    </p:embeddedFont>
    <p:embeddedFont>
      <p:font typeface="Montserrat Medium" panose="00000600000000000000" pitchFamily="2" charset="0"/>
      <p:regular r:id="rId38"/>
    </p:embeddedFont>
    <p:embeddedFont>
      <p:font typeface="Montserrat Ultra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8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80282" y="2616263"/>
            <a:ext cx="9741518" cy="31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1"/>
              </a:lnSpc>
              <a:spcBef>
                <a:spcPct val="0"/>
              </a:spcBef>
            </a:pPr>
            <a:r>
              <a:rPr lang="en-US" sz="18486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Badminton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21799" y="2616263"/>
            <a:ext cx="4558809" cy="319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1"/>
              </a:lnSpc>
              <a:spcBef>
                <a:spcPct val="0"/>
              </a:spcBef>
            </a:pPr>
            <a:r>
              <a:rPr lang="en-US" sz="18486" b="1">
                <a:solidFill>
                  <a:srgbClr val="FEE10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STORE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83387" y="6707442"/>
            <a:ext cx="2750790" cy="715644"/>
            <a:chOff x="0" y="0"/>
            <a:chExt cx="1898988" cy="49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8988" cy="494040"/>
            </a:xfrm>
            <a:custGeom>
              <a:avLst/>
              <a:gdLst/>
              <a:ahLst/>
              <a:cxnLst/>
              <a:rect l="l" t="t" r="r" b="b"/>
              <a:pathLst>
                <a:path w="1898988" h="494040">
                  <a:moveTo>
                    <a:pt x="1695788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1898988" y="494040"/>
                  </a:lnTo>
                  <a:lnTo>
                    <a:pt x="1695788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1695788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53822" y="6707442"/>
            <a:ext cx="2750790" cy="715644"/>
            <a:chOff x="0" y="0"/>
            <a:chExt cx="1898988" cy="494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8988" cy="494040"/>
            </a:xfrm>
            <a:custGeom>
              <a:avLst/>
              <a:gdLst/>
              <a:ahLst/>
              <a:cxnLst/>
              <a:rect l="l" t="t" r="r" b="b"/>
              <a:pathLst>
                <a:path w="1898988" h="494040">
                  <a:moveTo>
                    <a:pt x="1695788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1898988" y="494040"/>
                  </a:lnTo>
                  <a:lnTo>
                    <a:pt x="169578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E10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1695788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28417" y="6859842"/>
            <a:ext cx="206073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F294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Join Now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8853" y="6859842"/>
            <a:ext cx="206073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Start Slide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44500" y="5143500"/>
            <a:ext cx="10287000" cy="102870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029709"/>
            <a:ext cx="7824313" cy="4179198"/>
          </a:xfrm>
          <a:custGeom>
            <a:avLst/>
            <a:gdLst/>
            <a:ahLst/>
            <a:cxnLst/>
            <a:rect l="l" t="t" r="r" b="b"/>
            <a:pathLst>
              <a:path w="7824313" h="4179198">
                <a:moveTo>
                  <a:pt x="0" y="0"/>
                </a:moveTo>
                <a:lnTo>
                  <a:pt x="7824313" y="0"/>
                </a:lnTo>
                <a:lnTo>
                  <a:pt x="7824313" y="4179198"/>
                </a:lnTo>
                <a:lnTo>
                  <a:pt x="0" y="417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90463" y="3029709"/>
            <a:ext cx="7768837" cy="4149567"/>
          </a:xfrm>
          <a:custGeom>
            <a:avLst/>
            <a:gdLst/>
            <a:ahLst/>
            <a:cxnLst/>
            <a:rect l="l" t="t" r="r" b="b"/>
            <a:pathLst>
              <a:path w="7768837" h="4149567">
                <a:moveTo>
                  <a:pt x="0" y="0"/>
                </a:moveTo>
                <a:lnTo>
                  <a:pt x="7768837" y="0"/>
                </a:lnTo>
                <a:lnTo>
                  <a:pt x="7768837" y="4149567"/>
                </a:lnTo>
                <a:lnTo>
                  <a:pt x="0" y="4149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Mã Nguồn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74448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49043" y="3099112"/>
            <a:ext cx="7768837" cy="4109795"/>
          </a:xfrm>
          <a:custGeom>
            <a:avLst/>
            <a:gdLst/>
            <a:ahLst/>
            <a:cxnLst/>
            <a:rect l="l" t="t" r="r" b="b"/>
            <a:pathLst>
              <a:path w="7768837" h="4109795">
                <a:moveTo>
                  <a:pt x="0" y="0"/>
                </a:moveTo>
                <a:lnTo>
                  <a:pt x="7768838" y="0"/>
                </a:lnTo>
                <a:lnTo>
                  <a:pt x="7768838" y="4109795"/>
                </a:lnTo>
                <a:lnTo>
                  <a:pt x="0" y="410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89429" y="3088603"/>
            <a:ext cx="7669871" cy="4109795"/>
          </a:xfrm>
          <a:custGeom>
            <a:avLst/>
            <a:gdLst/>
            <a:ahLst/>
            <a:cxnLst/>
            <a:rect l="l" t="t" r="r" b="b"/>
            <a:pathLst>
              <a:path w="7669871" h="4109795">
                <a:moveTo>
                  <a:pt x="0" y="0"/>
                </a:moveTo>
                <a:lnTo>
                  <a:pt x="7669871" y="0"/>
                </a:lnTo>
                <a:lnTo>
                  <a:pt x="7669871" y="4109794"/>
                </a:lnTo>
                <a:lnTo>
                  <a:pt x="0" y="4109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Mã Nguồn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74448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088603"/>
            <a:ext cx="7689485" cy="4120304"/>
          </a:xfrm>
          <a:custGeom>
            <a:avLst/>
            <a:gdLst/>
            <a:ahLst/>
            <a:cxnLst/>
            <a:rect l="l" t="t" r="r" b="b"/>
            <a:pathLst>
              <a:path w="7689485" h="4120304">
                <a:moveTo>
                  <a:pt x="0" y="0"/>
                </a:moveTo>
                <a:lnTo>
                  <a:pt x="7689485" y="0"/>
                </a:lnTo>
                <a:lnTo>
                  <a:pt x="7689485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69815" y="3088603"/>
            <a:ext cx="7689485" cy="4120304"/>
          </a:xfrm>
          <a:custGeom>
            <a:avLst/>
            <a:gdLst/>
            <a:ahLst/>
            <a:cxnLst/>
            <a:rect l="l" t="t" r="r" b="b"/>
            <a:pathLst>
              <a:path w="7689485" h="4120304">
                <a:moveTo>
                  <a:pt x="0" y="0"/>
                </a:moveTo>
                <a:lnTo>
                  <a:pt x="7689485" y="0"/>
                </a:lnTo>
                <a:lnTo>
                  <a:pt x="7689485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Mã Nguồn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74448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49043" y="3088603"/>
            <a:ext cx="8048327" cy="4120304"/>
          </a:xfrm>
          <a:custGeom>
            <a:avLst/>
            <a:gdLst/>
            <a:ahLst/>
            <a:cxnLst/>
            <a:rect l="l" t="t" r="r" b="b"/>
            <a:pathLst>
              <a:path w="8048327" h="4120304">
                <a:moveTo>
                  <a:pt x="0" y="0"/>
                </a:moveTo>
                <a:lnTo>
                  <a:pt x="8048328" y="0"/>
                </a:lnTo>
                <a:lnTo>
                  <a:pt x="8048328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3088603"/>
            <a:ext cx="8115300" cy="4168439"/>
          </a:xfrm>
          <a:custGeom>
            <a:avLst/>
            <a:gdLst/>
            <a:ahLst/>
            <a:cxnLst/>
            <a:rect l="l" t="t" r="r" b="b"/>
            <a:pathLst>
              <a:path w="8115300" h="4168439">
                <a:moveTo>
                  <a:pt x="0" y="0"/>
                </a:moveTo>
                <a:lnTo>
                  <a:pt x="8115300" y="0"/>
                </a:lnTo>
                <a:lnTo>
                  <a:pt x="8115300" y="4168439"/>
                </a:lnTo>
                <a:lnTo>
                  <a:pt x="0" y="416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7361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.Ảnh giao diện Home trang web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088603"/>
            <a:ext cx="8196998" cy="4168439"/>
          </a:xfrm>
          <a:custGeom>
            <a:avLst/>
            <a:gdLst/>
            <a:ahLst/>
            <a:cxnLst/>
            <a:rect l="l" t="t" r="r" b="b"/>
            <a:pathLst>
              <a:path w="8196998" h="4168439">
                <a:moveTo>
                  <a:pt x="0" y="0"/>
                </a:moveTo>
                <a:lnTo>
                  <a:pt x="8196998" y="0"/>
                </a:lnTo>
                <a:lnTo>
                  <a:pt x="8196998" y="4168439"/>
                </a:lnTo>
                <a:lnTo>
                  <a:pt x="0" y="41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33730" y="3136738"/>
            <a:ext cx="7725570" cy="4120304"/>
          </a:xfrm>
          <a:custGeom>
            <a:avLst/>
            <a:gdLst/>
            <a:ahLst/>
            <a:cxnLst/>
            <a:rect l="l" t="t" r="r" b="b"/>
            <a:pathLst>
              <a:path w="7725570" h="4120304">
                <a:moveTo>
                  <a:pt x="0" y="0"/>
                </a:moveTo>
                <a:lnTo>
                  <a:pt x="7725570" y="0"/>
                </a:lnTo>
                <a:lnTo>
                  <a:pt x="7725570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7361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sản phẩm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sản phẩm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083348"/>
            <a:ext cx="8102343" cy="4120304"/>
          </a:xfrm>
          <a:custGeom>
            <a:avLst/>
            <a:gdLst/>
            <a:ahLst/>
            <a:cxnLst/>
            <a:rect l="l" t="t" r="r" b="b"/>
            <a:pathLst>
              <a:path w="8102343" h="4120304">
                <a:moveTo>
                  <a:pt x="0" y="0"/>
                </a:moveTo>
                <a:lnTo>
                  <a:pt x="8102343" y="0"/>
                </a:lnTo>
                <a:lnTo>
                  <a:pt x="8102343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68368" y="3083348"/>
            <a:ext cx="7775412" cy="4120304"/>
          </a:xfrm>
          <a:custGeom>
            <a:avLst/>
            <a:gdLst/>
            <a:ahLst/>
            <a:cxnLst/>
            <a:rect l="l" t="t" r="r" b="b"/>
            <a:pathLst>
              <a:path w="7775412" h="4120304">
                <a:moveTo>
                  <a:pt x="0" y="0"/>
                </a:moveTo>
                <a:lnTo>
                  <a:pt x="7775413" y="0"/>
                </a:lnTo>
                <a:lnTo>
                  <a:pt x="7775413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8802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sản phẩm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tất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1166" y="3083348"/>
            <a:ext cx="8048327" cy="4120304"/>
          </a:xfrm>
          <a:custGeom>
            <a:avLst/>
            <a:gdLst/>
            <a:ahLst/>
            <a:cxnLst/>
            <a:rect l="l" t="t" r="r" b="b"/>
            <a:pathLst>
              <a:path w="8048327" h="4120304">
                <a:moveTo>
                  <a:pt x="0" y="0"/>
                </a:moveTo>
                <a:lnTo>
                  <a:pt x="8048327" y="0"/>
                </a:lnTo>
                <a:lnTo>
                  <a:pt x="8048327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98876" y="3083348"/>
            <a:ext cx="8129623" cy="4120304"/>
          </a:xfrm>
          <a:custGeom>
            <a:avLst/>
            <a:gdLst/>
            <a:ahLst/>
            <a:cxnLst/>
            <a:rect l="l" t="t" r="r" b="b"/>
            <a:pathLst>
              <a:path w="8129623" h="4120304">
                <a:moveTo>
                  <a:pt x="0" y="0"/>
                </a:moveTo>
                <a:lnTo>
                  <a:pt x="8129623" y="0"/>
                </a:lnTo>
                <a:lnTo>
                  <a:pt x="8129623" y="4120304"/>
                </a:lnTo>
                <a:lnTo>
                  <a:pt x="0" y="412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3998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vợt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giày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9381" y="3083348"/>
            <a:ext cx="7634619" cy="3882451"/>
          </a:xfrm>
          <a:custGeom>
            <a:avLst/>
            <a:gdLst/>
            <a:ahLst/>
            <a:cxnLst/>
            <a:rect l="l" t="t" r="r" b="b"/>
            <a:pathLst>
              <a:path w="7634619" h="3882451">
                <a:moveTo>
                  <a:pt x="0" y="0"/>
                </a:moveTo>
                <a:lnTo>
                  <a:pt x="7634619" y="0"/>
                </a:lnTo>
                <a:lnTo>
                  <a:pt x="7634619" y="3882451"/>
                </a:lnTo>
                <a:lnTo>
                  <a:pt x="0" y="38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98975" y="3083348"/>
            <a:ext cx="7660325" cy="3882451"/>
          </a:xfrm>
          <a:custGeom>
            <a:avLst/>
            <a:gdLst/>
            <a:ahLst/>
            <a:cxnLst/>
            <a:rect l="l" t="t" r="r" b="b"/>
            <a:pathLst>
              <a:path w="7660325" h="3882451">
                <a:moveTo>
                  <a:pt x="0" y="0"/>
                </a:moveTo>
                <a:lnTo>
                  <a:pt x="7660325" y="0"/>
                </a:lnTo>
                <a:lnTo>
                  <a:pt x="7660325" y="3882451"/>
                </a:lnTo>
                <a:lnTo>
                  <a:pt x="0" y="3882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3998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balo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băng tay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9381" y="3083348"/>
            <a:ext cx="7634619" cy="3882451"/>
          </a:xfrm>
          <a:custGeom>
            <a:avLst/>
            <a:gdLst/>
            <a:ahLst/>
            <a:cxnLst/>
            <a:rect l="l" t="t" r="r" b="b"/>
            <a:pathLst>
              <a:path w="7634619" h="3882451">
                <a:moveTo>
                  <a:pt x="0" y="0"/>
                </a:moveTo>
                <a:lnTo>
                  <a:pt x="7634619" y="0"/>
                </a:lnTo>
                <a:lnTo>
                  <a:pt x="7634619" y="3882451"/>
                </a:lnTo>
                <a:lnTo>
                  <a:pt x="0" y="38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98975" y="3083348"/>
            <a:ext cx="7660325" cy="3882451"/>
          </a:xfrm>
          <a:custGeom>
            <a:avLst/>
            <a:gdLst/>
            <a:ahLst/>
            <a:cxnLst/>
            <a:rect l="l" t="t" r="r" b="b"/>
            <a:pathLst>
              <a:path w="7660325" h="3882451">
                <a:moveTo>
                  <a:pt x="0" y="0"/>
                </a:moveTo>
                <a:lnTo>
                  <a:pt x="7660325" y="0"/>
                </a:lnTo>
                <a:lnTo>
                  <a:pt x="7660325" y="3882451"/>
                </a:lnTo>
                <a:lnTo>
                  <a:pt x="0" y="3882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3998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băng trán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danh mục sản phẩm thuộc hãng Victor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165328"/>
            <a:ext cx="7841818" cy="3800472"/>
          </a:xfrm>
          <a:custGeom>
            <a:avLst/>
            <a:gdLst/>
            <a:ahLst/>
            <a:cxnLst/>
            <a:rect l="l" t="t" r="r" b="b"/>
            <a:pathLst>
              <a:path w="7841818" h="3800472">
                <a:moveTo>
                  <a:pt x="0" y="0"/>
                </a:moveTo>
                <a:lnTo>
                  <a:pt x="7841818" y="0"/>
                </a:lnTo>
                <a:lnTo>
                  <a:pt x="7841818" y="3800471"/>
                </a:lnTo>
                <a:lnTo>
                  <a:pt x="0" y="3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33761" y="3165328"/>
            <a:ext cx="7925539" cy="3800472"/>
          </a:xfrm>
          <a:custGeom>
            <a:avLst/>
            <a:gdLst/>
            <a:ahLst/>
            <a:cxnLst/>
            <a:rect l="l" t="t" r="r" b="b"/>
            <a:pathLst>
              <a:path w="7925539" h="3800472">
                <a:moveTo>
                  <a:pt x="0" y="0"/>
                </a:moveTo>
                <a:lnTo>
                  <a:pt x="7925539" y="0"/>
                </a:lnTo>
                <a:lnTo>
                  <a:pt x="7925539" y="3800471"/>
                </a:lnTo>
                <a:lnTo>
                  <a:pt x="0" y="3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3998" y="7508876"/>
            <a:ext cx="4270881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trang chính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giới thiệu vợt cầu lông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551" y="1838018"/>
            <a:ext cx="18623103" cy="8683430"/>
            <a:chOff x="0" y="0"/>
            <a:chExt cx="4904850" cy="2286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4850" cy="2286994"/>
            </a:xfrm>
            <a:custGeom>
              <a:avLst/>
              <a:gdLst/>
              <a:ahLst/>
              <a:cxnLst/>
              <a:rect l="l" t="t" r="r" b="b"/>
              <a:pathLst>
                <a:path w="4904850" h="2286994">
                  <a:moveTo>
                    <a:pt x="0" y="0"/>
                  </a:moveTo>
                  <a:lnTo>
                    <a:pt x="4904850" y="0"/>
                  </a:lnTo>
                  <a:lnTo>
                    <a:pt x="4904850" y="2286994"/>
                  </a:lnTo>
                  <a:lnTo>
                    <a:pt x="0" y="2286994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04850" cy="2325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402120" cy="9258300"/>
            <a:chOff x="0" y="0"/>
            <a:chExt cx="13869493" cy="12344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2501" r="12501"/>
            <a:stretch>
              <a:fillRect/>
            </a:stretch>
          </p:blipFill>
          <p:spPr>
            <a:xfrm>
              <a:off x="0" y="0"/>
              <a:ext cx="13869493" cy="12344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66769" y="7252831"/>
            <a:ext cx="5452002" cy="1260966"/>
            <a:chOff x="0" y="0"/>
            <a:chExt cx="2136067" cy="494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067" cy="494040"/>
            </a:xfrm>
            <a:custGeom>
              <a:avLst/>
              <a:gdLst/>
              <a:ahLst/>
              <a:cxnLst/>
              <a:rect l="l" t="t" r="r" b="b"/>
              <a:pathLst>
                <a:path w="2136067" h="494040">
                  <a:moveTo>
                    <a:pt x="1932867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2136067" y="494040"/>
                  </a:lnTo>
                  <a:lnTo>
                    <a:pt x="1932867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1932867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06920" y="231506"/>
            <a:ext cx="738899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Lý Do Chọn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19064" y="3030538"/>
            <a:ext cx="5219687" cy="31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Thương mại điện tử phát triển mạnh nhưng thiếu nền tảng chuyên biệt cho sản phẩm cầu lông.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Tạo website chuyên biệt giúp người tiêu dùng mua sắm dễ dàng, hỗ trợ nhà bán hàng tối ưu kinh doanh.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Ứng dụng công nghệ web hiện đại vào kinh doanh trực tuyến.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9381" y="3195344"/>
            <a:ext cx="7667281" cy="3676631"/>
          </a:xfrm>
          <a:custGeom>
            <a:avLst/>
            <a:gdLst/>
            <a:ahLst/>
            <a:cxnLst/>
            <a:rect l="l" t="t" r="r" b="b"/>
            <a:pathLst>
              <a:path w="7667281" h="3676631">
                <a:moveTo>
                  <a:pt x="0" y="0"/>
                </a:moveTo>
                <a:lnTo>
                  <a:pt x="7667281" y="0"/>
                </a:lnTo>
                <a:lnTo>
                  <a:pt x="7667281" y="3676632"/>
                </a:lnTo>
                <a:lnTo>
                  <a:pt x="0" y="3676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93132" y="3195344"/>
            <a:ext cx="7666168" cy="3676631"/>
          </a:xfrm>
          <a:custGeom>
            <a:avLst/>
            <a:gdLst/>
            <a:ahLst/>
            <a:cxnLst/>
            <a:rect l="l" t="t" r="r" b="b"/>
            <a:pathLst>
              <a:path w="7666168" h="3676631">
                <a:moveTo>
                  <a:pt x="0" y="0"/>
                </a:moveTo>
                <a:lnTo>
                  <a:pt x="7666168" y="0"/>
                </a:lnTo>
                <a:lnTo>
                  <a:pt x="7666168" y="3676632"/>
                </a:lnTo>
                <a:lnTo>
                  <a:pt x="0" y="3676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3998" y="7508876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giới thiệu balo cầu lông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0160" y="7508876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giới thiệu giày cầu lông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09279" y="1710766"/>
            <a:ext cx="4058482" cy="7547534"/>
          </a:xfrm>
          <a:custGeom>
            <a:avLst/>
            <a:gdLst/>
            <a:ahLst/>
            <a:cxnLst/>
            <a:rect l="l" t="t" r="r" b="b"/>
            <a:pathLst>
              <a:path w="4058482" h="7547534">
                <a:moveTo>
                  <a:pt x="0" y="0"/>
                </a:moveTo>
                <a:lnTo>
                  <a:pt x="4058482" y="0"/>
                </a:lnTo>
                <a:lnTo>
                  <a:pt x="4058482" y="7547534"/>
                </a:lnTo>
                <a:lnTo>
                  <a:pt x="0" y="754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3662092"/>
            <a:ext cx="6968698" cy="2667490"/>
          </a:xfrm>
          <a:custGeom>
            <a:avLst/>
            <a:gdLst/>
            <a:ahLst/>
            <a:cxnLst/>
            <a:rect l="l" t="t" r="r" b="b"/>
            <a:pathLst>
              <a:path w="6968698" h="2667490">
                <a:moveTo>
                  <a:pt x="0" y="0"/>
                </a:moveTo>
                <a:lnTo>
                  <a:pt x="6968698" y="0"/>
                </a:lnTo>
                <a:lnTo>
                  <a:pt x="6968698" y="2667491"/>
                </a:lnTo>
                <a:lnTo>
                  <a:pt x="0" y="2667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33" r="-254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670889" y="3337668"/>
            <a:ext cx="6617111" cy="2991915"/>
          </a:xfrm>
          <a:custGeom>
            <a:avLst/>
            <a:gdLst/>
            <a:ahLst/>
            <a:cxnLst/>
            <a:rect l="l" t="t" r="r" b="b"/>
            <a:pathLst>
              <a:path w="6617111" h="2991915">
                <a:moveTo>
                  <a:pt x="0" y="0"/>
                </a:moveTo>
                <a:lnTo>
                  <a:pt x="6617111" y="0"/>
                </a:lnTo>
                <a:lnTo>
                  <a:pt x="6617111" y="2991915"/>
                </a:lnTo>
                <a:lnTo>
                  <a:pt x="0" y="2991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753" r="-29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09279" y="9526930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 Ảnh giao diện mô tả chi tiết sản phẩm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9043" y="6291483"/>
            <a:ext cx="4270881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 Ảnh giao diện trang giỏ hàng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8419" y="6140670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 Ảnh giao diện trang giỏ hàng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9381" y="3189706"/>
            <a:ext cx="7163975" cy="3643114"/>
          </a:xfrm>
          <a:custGeom>
            <a:avLst/>
            <a:gdLst/>
            <a:ahLst/>
            <a:cxnLst/>
            <a:rect l="l" t="t" r="r" b="b"/>
            <a:pathLst>
              <a:path w="7163975" h="3643114">
                <a:moveTo>
                  <a:pt x="0" y="0"/>
                </a:moveTo>
                <a:lnTo>
                  <a:pt x="7163975" y="0"/>
                </a:lnTo>
                <a:lnTo>
                  <a:pt x="7163975" y="3643114"/>
                </a:lnTo>
                <a:lnTo>
                  <a:pt x="0" y="3643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118797" y="3189706"/>
            <a:ext cx="7140503" cy="3643114"/>
          </a:xfrm>
          <a:custGeom>
            <a:avLst/>
            <a:gdLst/>
            <a:ahLst/>
            <a:cxnLst/>
            <a:rect l="l" t="t" r="r" b="b"/>
            <a:pathLst>
              <a:path w="7140503" h="3643114">
                <a:moveTo>
                  <a:pt x="0" y="0"/>
                </a:moveTo>
                <a:lnTo>
                  <a:pt x="7140503" y="0"/>
                </a:lnTo>
                <a:lnTo>
                  <a:pt x="7140503" y="3643114"/>
                </a:lnTo>
                <a:lnTo>
                  <a:pt x="0" y="3643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5754" y="7236045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trang giỏ hàng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32514" y="7236045"/>
            <a:ext cx="4270881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 Ảnh giao diện trang Admin thêm , sửa, xóa sản phẩm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000000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0695" y="3189706"/>
            <a:ext cx="7116216" cy="3643114"/>
          </a:xfrm>
          <a:custGeom>
            <a:avLst/>
            <a:gdLst/>
            <a:ahLst/>
            <a:cxnLst/>
            <a:rect l="l" t="t" r="r" b="b"/>
            <a:pathLst>
              <a:path w="7116216" h="3643114">
                <a:moveTo>
                  <a:pt x="0" y="0"/>
                </a:moveTo>
                <a:lnTo>
                  <a:pt x="7116216" y="0"/>
                </a:lnTo>
                <a:lnTo>
                  <a:pt x="7116216" y="3643114"/>
                </a:lnTo>
                <a:lnTo>
                  <a:pt x="0" y="3643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12107" y="3189706"/>
            <a:ext cx="7116216" cy="3643114"/>
          </a:xfrm>
          <a:custGeom>
            <a:avLst/>
            <a:gdLst/>
            <a:ahLst/>
            <a:cxnLst/>
            <a:rect l="l" t="t" r="r" b="b"/>
            <a:pathLst>
              <a:path w="7116216" h="3643114">
                <a:moveTo>
                  <a:pt x="0" y="0"/>
                </a:moveTo>
                <a:lnTo>
                  <a:pt x="7116215" y="0"/>
                </a:lnTo>
                <a:lnTo>
                  <a:pt x="7116215" y="3643114"/>
                </a:lnTo>
                <a:lnTo>
                  <a:pt x="0" y="3643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5754" y="7236045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trang Admin thêm , sửa, xóa danh mục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2514" y="7236045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trang Admin thêm , sửa, xóa thương hiệu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16610" y="7208907"/>
            <a:ext cx="7534370" cy="7534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115248" y="3321943"/>
            <a:ext cx="7116216" cy="3643114"/>
          </a:xfrm>
          <a:custGeom>
            <a:avLst/>
            <a:gdLst/>
            <a:ahLst/>
            <a:cxnLst/>
            <a:rect l="l" t="t" r="r" b="b"/>
            <a:pathLst>
              <a:path w="7116216" h="3643114">
                <a:moveTo>
                  <a:pt x="0" y="0"/>
                </a:moveTo>
                <a:lnTo>
                  <a:pt x="7116216" y="0"/>
                </a:lnTo>
                <a:lnTo>
                  <a:pt x="7116216" y="3643114"/>
                </a:lnTo>
                <a:lnTo>
                  <a:pt x="0" y="3643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1195" y="52546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Giao Diện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91685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37916" y="7236045"/>
            <a:ext cx="4270881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Ảnh giao diện trang Admin quan sát đơn hàng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091828" y="1028700"/>
            <a:ext cx="4407690" cy="4018059"/>
            <a:chOff x="0" y="0"/>
            <a:chExt cx="5876920" cy="535741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9575" b="19575"/>
            <a:stretch>
              <a:fillRect/>
            </a:stretch>
          </p:blipFill>
          <p:spPr>
            <a:xfrm>
              <a:off x="0" y="0"/>
              <a:ext cx="5876920" cy="535741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091828" y="5240241"/>
            <a:ext cx="4407690" cy="4018059"/>
            <a:chOff x="0" y="0"/>
            <a:chExt cx="5876920" cy="535741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3388" r="13388"/>
            <a:stretch>
              <a:fillRect/>
            </a:stretch>
          </p:blipFill>
          <p:spPr>
            <a:xfrm>
              <a:off x="0" y="0"/>
              <a:ext cx="5876920" cy="535741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532318" y="4992688"/>
            <a:ext cx="3934400" cy="817273"/>
            <a:chOff x="0" y="0"/>
            <a:chExt cx="1942424" cy="403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2424" cy="403490"/>
            </a:xfrm>
            <a:custGeom>
              <a:avLst/>
              <a:gdLst/>
              <a:ahLst/>
              <a:cxnLst/>
              <a:rect l="l" t="t" r="r" b="b"/>
              <a:pathLst>
                <a:path w="1942424" h="403490">
                  <a:moveTo>
                    <a:pt x="1739224" y="0"/>
                  </a:moveTo>
                  <a:lnTo>
                    <a:pt x="0" y="0"/>
                  </a:lnTo>
                  <a:lnTo>
                    <a:pt x="203200" y="403490"/>
                  </a:lnTo>
                  <a:lnTo>
                    <a:pt x="1942424" y="403490"/>
                  </a:lnTo>
                  <a:lnTo>
                    <a:pt x="1739224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1739224" cy="441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863183" y="5202887"/>
            <a:ext cx="32726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Badminton Store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02556" y="4019024"/>
            <a:ext cx="8540533" cy="5239276"/>
            <a:chOff x="0" y="0"/>
            <a:chExt cx="2249359" cy="13798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49358" cy="1379892"/>
            </a:xfrm>
            <a:custGeom>
              <a:avLst/>
              <a:gdLst/>
              <a:ahLst/>
              <a:cxnLst/>
              <a:rect l="l" t="t" r="r" b="b"/>
              <a:pathLst>
                <a:path w="2249358" h="1379892">
                  <a:moveTo>
                    <a:pt x="0" y="0"/>
                  </a:moveTo>
                  <a:lnTo>
                    <a:pt x="2249358" y="0"/>
                  </a:lnTo>
                  <a:lnTo>
                    <a:pt x="2249358" y="1379892"/>
                  </a:lnTo>
                  <a:lnTo>
                    <a:pt x="0" y="1379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E10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49359" cy="1417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11091" y="4854049"/>
            <a:ext cx="7251153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Hoàn thiện các chức năng cơ bản (quản lý sản phẩm, giỏ hàng, thanh toán, tài khoản).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 diện thân thiện, tương thích trên mọi thiết bị.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Tốc độ xử lý nhanh, bảo mật dữ liệu cao.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711091" y="4276199"/>
            <a:ext cx="3543732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Kết quả đạt được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2556" y="1594736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Kết Luận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2556" y="2631549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Hướng Phát Triển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92936" y="6565373"/>
            <a:ext cx="3543732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Đóng góp mới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11091" y="7143222"/>
            <a:ext cx="7251153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Kiến trúc mở, dễ tích hợp AI và công cụ phân tích dữ liệu.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Thanh toán tối ưu, phù hợp xu hướng hiện đại.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 diện trực quan, thao tác đơn giản, tốc độ tải trang tốt.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CLUB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394043" y="0"/>
            <a:ext cx="9893957" cy="10287000"/>
            <a:chOff x="0" y="0"/>
            <a:chExt cx="1319194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14516" r="16265" b="27442"/>
            <a:stretch>
              <a:fillRect/>
            </a:stretch>
          </p:blipFill>
          <p:spPr>
            <a:xfrm>
              <a:off x="0" y="0"/>
              <a:ext cx="13191942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729473" y="3950889"/>
            <a:ext cx="9636998" cy="336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78"/>
              </a:lnSpc>
              <a:spcBef>
                <a:spcPct val="0"/>
              </a:spcBef>
            </a:pPr>
            <a:r>
              <a:rPr lang="en-US" sz="1948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3909" y="3810169"/>
            <a:ext cx="738009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Badminton Store Presentation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060608" y="6746915"/>
            <a:ext cx="5400926" cy="767143"/>
            <a:chOff x="0" y="0"/>
            <a:chExt cx="3478195" cy="494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8195" cy="494040"/>
            </a:xfrm>
            <a:custGeom>
              <a:avLst/>
              <a:gdLst/>
              <a:ahLst/>
              <a:cxnLst/>
              <a:rect l="l" t="t" r="r" b="b"/>
              <a:pathLst>
                <a:path w="3478195" h="494040">
                  <a:moveTo>
                    <a:pt x="3274995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3478195" y="494040"/>
                  </a:lnTo>
                  <a:lnTo>
                    <a:pt x="3274995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3274995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41279" y="-330355"/>
            <a:ext cx="21234710" cy="21234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2424616"/>
            <a:ext cx="5317743" cy="7862384"/>
            <a:chOff x="0" y="0"/>
            <a:chExt cx="7090325" cy="1048317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9991" r="41963"/>
            <a:stretch>
              <a:fillRect/>
            </a:stretch>
          </p:blipFill>
          <p:spPr>
            <a:xfrm>
              <a:off x="0" y="0"/>
              <a:ext cx="7090325" cy="1048317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5709091" y="2424616"/>
            <a:ext cx="5317743" cy="6833684"/>
            <a:chOff x="0" y="0"/>
            <a:chExt cx="7090325" cy="91115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7110" b="7110"/>
            <a:stretch>
              <a:fillRect/>
            </a:stretch>
          </p:blipFill>
          <p:spPr>
            <a:xfrm>
              <a:off x="0" y="0"/>
              <a:ext cx="7090325" cy="9111579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1814389" y="1631951"/>
            <a:ext cx="5444911" cy="31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Xây dựng website chuyên bán vật dụng cầu lông.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 trợ người mua: Tìm kiếm, so sánh, mua sắm thuận tiện.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 trợ người bán: Quản lý sản phẩm, đơn hàng, doanh thu.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Ứng dụng công nghệ web tiên tiến để nâng cao trải nghiệm người dùng.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4389" y="296863"/>
            <a:ext cx="738899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Mục Tiêu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4389" y="5019675"/>
            <a:ext cx="7388997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Nội Dung Chính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endParaRPr lang="en-US" sz="6500" b="1">
              <a:solidFill>
                <a:srgbClr val="BF2942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14389" y="6509550"/>
            <a:ext cx="5444911" cy="31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yêu cầu: Xác định tính năng cần thiết cho hệ thống.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 kế và triển khai: Sử dụng công nghệ HTML, CSS, JavaScript, C# MySQL.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thử: Đảm bảo hệ thống ổn định, nhanh và an toàn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9049" y="2268269"/>
            <a:ext cx="14448499" cy="6990031"/>
            <a:chOff x="0" y="0"/>
            <a:chExt cx="3805366" cy="1840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05366" cy="1840996"/>
            </a:xfrm>
            <a:custGeom>
              <a:avLst/>
              <a:gdLst/>
              <a:ahLst/>
              <a:cxnLst/>
              <a:rect l="l" t="t" r="r" b="b"/>
              <a:pathLst>
                <a:path w="3805366" h="1840996">
                  <a:moveTo>
                    <a:pt x="0" y="0"/>
                  </a:moveTo>
                  <a:lnTo>
                    <a:pt x="3805366" y="0"/>
                  </a:lnTo>
                  <a:lnTo>
                    <a:pt x="3805366" y="1840996"/>
                  </a:lnTo>
                  <a:lnTo>
                    <a:pt x="0" y="1840996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05366" cy="1879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38347" y="2682099"/>
            <a:ext cx="7095057" cy="6162372"/>
            <a:chOff x="0" y="0"/>
            <a:chExt cx="9460076" cy="821649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1573" r="11573"/>
            <a:stretch>
              <a:fillRect/>
            </a:stretch>
          </p:blipFill>
          <p:spPr>
            <a:xfrm>
              <a:off x="0" y="0"/>
              <a:ext cx="9460076" cy="821649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1619599" y="3838916"/>
            <a:ext cx="5639701" cy="1714756"/>
            <a:chOff x="0" y="0"/>
            <a:chExt cx="2022219" cy="6148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2219" cy="614858"/>
            </a:xfrm>
            <a:custGeom>
              <a:avLst/>
              <a:gdLst/>
              <a:ahLst/>
              <a:cxnLst/>
              <a:rect l="l" t="t" r="r" b="b"/>
              <a:pathLst>
                <a:path w="2022219" h="614858">
                  <a:moveTo>
                    <a:pt x="1819019" y="0"/>
                  </a:moveTo>
                  <a:lnTo>
                    <a:pt x="0" y="0"/>
                  </a:lnTo>
                  <a:lnTo>
                    <a:pt x="203200" y="614858"/>
                  </a:lnTo>
                  <a:lnTo>
                    <a:pt x="2022219" y="614858"/>
                  </a:lnTo>
                  <a:lnTo>
                    <a:pt x="1819019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1819019" cy="65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19599" y="5911231"/>
            <a:ext cx="5639701" cy="1714756"/>
            <a:chOff x="0" y="0"/>
            <a:chExt cx="2022219" cy="6148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2219" cy="614858"/>
            </a:xfrm>
            <a:custGeom>
              <a:avLst/>
              <a:gdLst/>
              <a:ahLst/>
              <a:cxnLst/>
              <a:rect l="l" t="t" r="r" b="b"/>
              <a:pathLst>
                <a:path w="2022219" h="614858">
                  <a:moveTo>
                    <a:pt x="1819019" y="0"/>
                  </a:moveTo>
                  <a:lnTo>
                    <a:pt x="0" y="0"/>
                  </a:lnTo>
                  <a:lnTo>
                    <a:pt x="203200" y="614858"/>
                  </a:lnTo>
                  <a:lnTo>
                    <a:pt x="2022219" y="614858"/>
                  </a:lnTo>
                  <a:lnTo>
                    <a:pt x="1819019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1819019" cy="65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50663" y="8279001"/>
            <a:ext cx="756075" cy="680467"/>
          </a:xfrm>
          <a:custGeom>
            <a:avLst/>
            <a:gdLst/>
            <a:ahLst/>
            <a:cxnLst/>
            <a:rect l="l" t="t" r="r" b="b"/>
            <a:pathLst>
              <a:path w="756075" h="680467">
                <a:moveTo>
                  <a:pt x="0" y="0"/>
                </a:moveTo>
                <a:lnTo>
                  <a:pt x="756074" y="0"/>
                </a:lnTo>
                <a:lnTo>
                  <a:pt x="756074" y="680467"/>
                </a:lnTo>
                <a:lnTo>
                  <a:pt x="0" y="680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332163" y="4589146"/>
            <a:ext cx="4214573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Nghiên cứu kiến thức thương mại điện tử và công nghệ web.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2163" y="6661460"/>
            <a:ext cx="4214573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Áp dụng mô hình MVC.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65936" y="4118164"/>
            <a:ext cx="4947028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Lý thuyết: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65936" y="6190479"/>
            <a:ext cx="4947028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Thiết kế &amp; phát triển: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7429" y="3672523"/>
            <a:ext cx="5810418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Đối tượng: Người tiêu dùng và nhà bán hàng trong lĩnh vực cầu lông.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Phạm vi: Phát triển website thương mại điện tử với các tính năng cơ bản như quản lý sản phẩm, thanh toán và giao hàng.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7429" y="2419727"/>
            <a:ext cx="738899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Đối Tượng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0663" y="6255566"/>
            <a:ext cx="738899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EE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Phương Pháp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9381" y="876300"/>
            <a:ext cx="2403421" cy="53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295230" y="0"/>
            <a:ext cx="10992770" cy="10287000"/>
            <a:chOff x="0" y="0"/>
            <a:chExt cx="14657027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r="39890"/>
            <a:stretch>
              <a:fillRect/>
            </a:stretch>
          </p:blipFill>
          <p:spPr>
            <a:xfrm>
              <a:off x="0" y="0"/>
              <a:ext cx="14657027" cy="1371600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057908" y="2859747"/>
            <a:ext cx="8311100" cy="4959113"/>
            <a:chOff x="0" y="0"/>
            <a:chExt cx="2188932" cy="13061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8932" cy="1306104"/>
            </a:xfrm>
            <a:custGeom>
              <a:avLst/>
              <a:gdLst/>
              <a:ahLst/>
              <a:cxnLst/>
              <a:rect l="l" t="t" r="r" b="b"/>
              <a:pathLst>
                <a:path w="2188932" h="1306104">
                  <a:moveTo>
                    <a:pt x="0" y="0"/>
                  </a:moveTo>
                  <a:lnTo>
                    <a:pt x="2188932" y="0"/>
                  </a:lnTo>
                  <a:lnTo>
                    <a:pt x="2188932" y="1306104"/>
                  </a:lnTo>
                  <a:lnTo>
                    <a:pt x="0" y="1306104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88932" cy="1344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30141" y="7461038"/>
            <a:ext cx="2750790" cy="715644"/>
            <a:chOff x="0" y="0"/>
            <a:chExt cx="1898988" cy="4940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8988" cy="494040"/>
            </a:xfrm>
            <a:custGeom>
              <a:avLst/>
              <a:gdLst/>
              <a:ahLst/>
              <a:cxnLst/>
              <a:rect l="l" t="t" r="r" b="b"/>
              <a:pathLst>
                <a:path w="1898988" h="494040">
                  <a:moveTo>
                    <a:pt x="1695788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1898988" y="494040"/>
                  </a:lnTo>
                  <a:lnTo>
                    <a:pt x="1695788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1695788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15766" y="4544511"/>
            <a:ext cx="6939647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 bán cầu lông là nền tảng thương mại điện tử cung cấp các sản phẩm cầu lông (vợt, cầu, quần áo, phụ kiện).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Mục tiêu: Mua sắm thuận tiện cho người chơi cầu lông và hỗ trợ nhà cung cấp tiếp cận khách hàng tiềm năng.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15766" y="3009109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Giới thiệu 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88894" y="2187894"/>
            <a:ext cx="16198212" cy="161982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4629" y="1726658"/>
            <a:ext cx="5309848" cy="6833684"/>
            <a:chOff x="0" y="0"/>
            <a:chExt cx="7079798" cy="911157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14254"/>
            <a:stretch>
              <a:fillRect/>
            </a:stretch>
          </p:blipFill>
          <p:spPr>
            <a:xfrm>
              <a:off x="0" y="0"/>
              <a:ext cx="7079798" cy="911157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719238" y="1726658"/>
            <a:ext cx="3540062" cy="6833684"/>
            <a:chOff x="0" y="0"/>
            <a:chExt cx="4720083" cy="91115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10246" r="22964" b="14101"/>
            <a:stretch>
              <a:fillRect/>
            </a:stretch>
          </p:blipFill>
          <p:spPr>
            <a:xfrm>
              <a:off x="0" y="0"/>
              <a:ext cx="4720083" cy="9111579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094682" y="7487014"/>
            <a:ext cx="3094212" cy="715644"/>
            <a:chOff x="0" y="0"/>
            <a:chExt cx="2136067" cy="494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6067" cy="494040"/>
            </a:xfrm>
            <a:custGeom>
              <a:avLst/>
              <a:gdLst/>
              <a:ahLst/>
              <a:cxnLst/>
              <a:rect l="l" t="t" r="r" b="b"/>
              <a:pathLst>
                <a:path w="2136067" h="494040">
                  <a:moveTo>
                    <a:pt x="1932867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2136067" y="494040"/>
                  </a:lnTo>
                  <a:lnTo>
                    <a:pt x="1932867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1932867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190333"/>
            <a:ext cx="7215929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 diện người dùng (UI/UX)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 kế dễ sử dụng, danh mục rõ ràng.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 kiếm &amp; lọc nâng cao: Tìm theo tên, giá, thương hiệu.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Danh mục sản phẩm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Đầy đủ sản phẩm cầu lông: Vợt, cầu, phụ kiện, quần áo, giày.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tin chi tiết: Hình ảnh, thông số, đánh giá sản phẩm.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602833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Tính Năng Chính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88894" y="2187894"/>
            <a:ext cx="16198212" cy="161982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4629" y="1726658"/>
            <a:ext cx="5309848" cy="6833684"/>
            <a:chOff x="0" y="0"/>
            <a:chExt cx="7079798" cy="911157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4067" r="24067"/>
            <a:stretch>
              <a:fillRect/>
            </a:stretch>
          </p:blipFill>
          <p:spPr>
            <a:xfrm>
              <a:off x="0" y="0"/>
              <a:ext cx="7079798" cy="911157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719238" y="1726658"/>
            <a:ext cx="3540062" cy="6833684"/>
            <a:chOff x="0" y="0"/>
            <a:chExt cx="4720083" cy="91115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32743" r="32743"/>
            <a:stretch>
              <a:fillRect/>
            </a:stretch>
          </p:blipFill>
          <p:spPr>
            <a:xfrm>
              <a:off x="0" y="0"/>
              <a:ext cx="4720083" cy="9111579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094682" y="7487014"/>
            <a:ext cx="3094212" cy="715644"/>
            <a:chOff x="0" y="0"/>
            <a:chExt cx="2136067" cy="494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6067" cy="494040"/>
            </a:xfrm>
            <a:custGeom>
              <a:avLst/>
              <a:gdLst/>
              <a:ahLst/>
              <a:cxnLst/>
              <a:rect l="l" t="t" r="r" b="b"/>
              <a:pathLst>
                <a:path w="2136067" h="494040">
                  <a:moveTo>
                    <a:pt x="1932867" y="0"/>
                  </a:moveTo>
                  <a:lnTo>
                    <a:pt x="0" y="0"/>
                  </a:lnTo>
                  <a:lnTo>
                    <a:pt x="203200" y="494040"/>
                  </a:lnTo>
                  <a:lnTo>
                    <a:pt x="2136067" y="494040"/>
                  </a:lnTo>
                  <a:lnTo>
                    <a:pt x="1932867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1932867" cy="53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257008"/>
            <a:ext cx="7215929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/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đơn hàng &amp; thanh toán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Đặt hàng dễ dàng, hỗ trợ nhiều phương thức thanh toán.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Theo dõi trạng thái đơn hàng trực tuyến.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Chương trình khuyến mãi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Mã giảm giá và ưu đãi theo mùa.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Quà tặng &amp; giảm giá cho khách hàng thân thiết.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Hỗ trợ khách hàng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Chat trực tuyến, FAQ, hỗ trợ qua hotline/email.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602833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Tính Năng Chính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12363" y="-8464740"/>
            <a:ext cx="16198212" cy="161982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28700"/>
            <a:ext cx="14980221" cy="4917247"/>
            <a:chOff x="0" y="0"/>
            <a:chExt cx="19973628" cy="655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6100" b="24630"/>
            <a:stretch>
              <a:fillRect/>
            </a:stretch>
          </p:blipFill>
          <p:spPr>
            <a:xfrm>
              <a:off x="0" y="0"/>
              <a:ext cx="19973628" cy="655633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03495" y="1944274"/>
            <a:ext cx="5128935" cy="3086100"/>
            <a:chOff x="0" y="0"/>
            <a:chExt cx="135083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0831" cy="812800"/>
            </a:xfrm>
            <a:custGeom>
              <a:avLst/>
              <a:gdLst/>
              <a:ahLst/>
              <a:cxnLst/>
              <a:rect l="l" t="t" r="r" b="b"/>
              <a:pathLst>
                <a:path w="1350831" h="812800">
                  <a:moveTo>
                    <a:pt x="0" y="0"/>
                  </a:moveTo>
                  <a:lnTo>
                    <a:pt x="1350831" y="0"/>
                  </a:lnTo>
                  <a:lnTo>
                    <a:pt x="13508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5083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93185" y="7463394"/>
            <a:ext cx="6539245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Tạo Razor View (giao diện hiển thị).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 dụng Entity Framework để kết nối cơ sở dữ liệu.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3185" y="7003222"/>
            <a:ext cx="5909723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Bước 2: Thiết kế giao diện &amp; cơ sở dữ liệu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BF2942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BF2942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2522" y="3043482"/>
            <a:ext cx="4270881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Cài đặt Visual Studio, chọn mẫu ASP.NET MVC.</a:t>
            </a:r>
          </a:p>
          <a:p>
            <a:pPr marL="431805" lvl="1" indent="-215903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 kế Model, View, Controller theo nhu cầu.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681849" y="2496066"/>
            <a:ext cx="3772227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Bước 1: Thiết lập dự án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55570" y="6622222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Quy Trình Xây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5570" y="7609647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Dựng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1911" y="615510"/>
            <a:ext cx="5806154" cy="826379"/>
            <a:chOff x="0" y="0"/>
            <a:chExt cx="490767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7671" cy="698500"/>
            </a:xfrm>
            <a:custGeom>
              <a:avLst/>
              <a:gdLst/>
              <a:ahLst/>
              <a:cxnLst/>
              <a:rect l="l" t="t" r="r" b="b"/>
              <a:pathLst>
                <a:path w="4907671" h="698500">
                  <a:moveTo>
                    <a:pt x="4907671" y="349250"/>
                  </a:moveTo>
                  <a:lnTo>
                    <a:pt x="47044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04471" y="0"/>
                  </a:lnTo>
                  <a:lnTo>
                    <a:pt x="4907671" y="34925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467907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043" y="849043"/>
            <a:ext cx="359313" cy="359313"/>
          </a:xfrm>
          <a:custGeom>
            <a:avLst/>
            <a:gdLst/>
            <a:ahLst/>
            <a:cxnLst/>
            <a:rect l="l" t="t" r="r" b="b"/>
            <a:pathLst>
              <a:path w="359313" h="359313">
                <a:moveTo>
                  <a:pt x="0" y="0"/>
                </a:moveTo>
                <a:lnTo>
                  <a:pt x="359314" y="0"/>
                </a:lnTo>
                <a:lnTo>
                  <a:pt x="359314" y="359314"/>
                </a:lnTo>
                <a:lnTo>
                  <a:pt x="0" y="3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092794" y="1028700"/>
            <a:ext cx="4407690" cy="4018059"/>
            <a:chOff x="0" y="0"/>
            <a:chExt cx="5876920" cy="535741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9575" b="19575"/>
            <a:stretch>
              <a:fillRect/>
            </a:stretch>
          </p:blipFill>
          <p:spPr>
            <a:xfrm>
              <a:off x="0" y="0"/>
              <a:ext cx="5876920" cy="535741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092794" y="5240241"/>
            <a:ext cx="4407690" cy="4018059"/>
            <a:chOff x="0" y="0"/>
            <a:chExt cx="5876920" cy="535741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3388" r="13388"/>
            <a:stretch>
              <a:fillRect/>
            </a:stretch>
          </p:blipFill>
          <p:spPr>
            <a:xfrm>
              <a:off x="0" y="0"/>
              <a:ext cx="5876920" cy="535741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533284" y="4992688"/>
            <a:ext cx="3934400" cy="817273"/>
            <a:chOff x="0" y="0"/>
            <a:chExt cx="1942424" cy="403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2424" cy="403490"/>
            </a:xfrm>
            <a:custGeom>
              <a:avLst/>
              <a:gdLst/>
              <a:ahLst/>
              <a:cxnLst/>
              <a:rect l="l" t="t" r="r" b="b"/>
              <a:pathLst>
                <a:path w="1942424" h="403490">
                  <a:moveTo>
                    <a:pt x="1739224" y="0"/>
                  </a:moveTo>
                  <a:lnTo>
                    <a:pt x="0" y="0"/>
                  </a:lnTo>
                  <a:lnTo>
                    <a:pt x="203200" y="403490"/>
                  </a:lnTo>
                  <a:lnTo>
                    <a:pt x="1942424" y="403490"/>
                  </a:lnTo>
                  <a:lnTo>
                    <a:pt x="1739224" y="0"/>
                  </a:lnTo>
                  <a:close/>
                </a:path>
              </a:pathLst>
            </a:custGeom>
            <a:solidFill>
              <a:srgbClr val="FEE1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1739224" cy="441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29158" y="2890838"/>
            <a:ext cx="3437738" cy="21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/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Đưa website lên hosting (Azure, AWS).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Cấu hình SSL để bảo mật dữ liệu.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29158" y="2252573"/>
            <a:ext cx="3235987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Bước 4: Triển khai &amp; bảo mật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4149" y="5202887"/>
            <a:ext cx="32726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Badminton Store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902556" y="5056284"/>
            <a:ext cx="7211571" cy="2612612"/>
            <a:chOff x="0" y="0"/>
            <a:chExt cx="1899344" cy="6880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9344" cy="688095"/>
            </a:xfrm>
            <a:custGeom>
              <a:avLst/>
              <a:gdLst/>
              <a:ahLst/>
              <a:cxnLst/>
              <a:rect l="l" t="t" r="r" b="b"/>
              <a:pathLst>
                <a:path w="1899344" h="688095">
                  <a:moveTo>
                    <a:pt x="0" y="0"/>
                  </a:moveTo>
                  <a:lnTo>
                    <a:pt x="1899344" y="0"/>
                  </a:lnTo>
                  <a:lnTo>
                    <a:pt x="1899344" y="688095"/>
                  </a:lnTo>
                  <a:lnTo>
                    <a:pt x="0" y="688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E10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99344" cy="72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11091" y="5919472"/>
            <a:ext cx="4888553" cy="174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CRUD sản phẩm, giỏ hàng, thanh toán.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người dùng, đơn hàng, chương trình khuyến mãi.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711091" y="5172416"/>
            <a:ext cx="3543732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BF294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Bước 3: Xây dựng tính năng chính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659868" y="7479942"/>
            <a:ext cx="5614117" cy="561411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29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09381" y="876300"/>
            <a:ext cx="240342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BADMINTON STORE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02556" y="2160774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Quy Trình Xây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02556" y="3157723"/>
            <a:ext cx="768432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BF29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Dựng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994</Words>
  <Application>Microsoft Office PowerPoint</Application>
  <PresentationFormat>Custom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Montserrat Ultra-Bold</vt:lpstr>
      <vt:lpstr>Canva Sans Bold</vt:lpstr>
      <vt:lpstr>Montserrat Italics</vt:lpstr>
      <vt:lpstr>Calibri</vt:lpstr>
      <vt:lpstr>Arial</vt:lpstr>
      <vt:lpstr>Montserrat</vt:lpstr>
      <vt:lpstr>Montserrat Classic</vt:lpstr>
      <vt:lpstr>Montserrat Classic Bold</vt:lpstr>
      <vt:lpstr>Bebas Neue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Nguyễn Thành Vinh</dc:title>
  <dc:creator>Lenovo</dc:creator>
  <cp:lastModifiedBy>Son Bui Dinh</cp:lastModifiedBy>
  <cp:revision>2</cp:revision>
  <dcterms:created xsi:type="dcterms:W3CDTF">2006-08-16T00:00:00Z</dcterms:created>
  <dcterms:modified xsi:type="dcterms:W3CDTF">2025-01-08T01:44:14Z</dcterms:modified>
  <dc:identifier>DAGbd74D82E</dc:identifier>
</cp:coreProperties>
</file>